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05" r:id="rId1"/>
  </p:sldMasterIdLst>
  <p:sldIdLst>
    <p:sldId id="256" r:id="rId2"/>
    <p:sldId id="257" r:id="rId3"/>
    <p:sldId id="261" r:id="rId4"/>
    <p:sldId id="258" r:id="rId5"/>
    <p:sldId id="259" r:id="rId6"/>
    <p:sldId id="264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altLang="ko-KR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altLang="ko-K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3E4F311-95AE-0247-987F-571F724A64B1}" type="datetimeFigureOut">
              <a:rPr lang="en-US" smtClean="0"/>
              <a:pPr/>
              <a:t>2/22/10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593B62E-3B12-D349-8792-ECCBE365FF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Robert Frost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Boram Lee’</a:t>
            </a:r>
            <a:r>
              <a:rPr lang="en-US" dirty="0" smtClean="0"/>
              <a:t>11</a:t>
            </a:r>
          </a:p>
        </p:txBody>
      </p:sp>
      <p:pic>
        <p:nvPicPr>
          <p:cNvPr id="4" name="Picture 3" descr="jb_modern_frost_2_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617" y="347719"/>
            <a:ext cx="4046645" cy="533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Robert Frost’s</a:t>
            </a:r>
            <a:r>
              <a:rPr lang="en-US" dirty="0" smtClean="0"/>
              <a:t> </a:t>
            </a: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4971" y="1790041"/>
            <a:ext cx="6296005" cy="486524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in San Francisco in 1874 and died in 1963</a:t>
            </a:r>
          </a:p>
          <a:p>
            <a:r>
              <a:rPr lang="en-US" dirty="0" smtClean="0"/>
              <a:t>Moved to New England when he was 11 years old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ttended </a:t>
            </a:r>
            <a:r>
              <a:rPr lang="en-US" dirty="0" smtClean="0"/>
              <a:t>Dartmouth and Harvard (He never officially graduated)</a:t>
            </a:r>
          </a:p>
          <a:p>
            <a:r>
              <a:rPr lang="en-US" dirty="0" smtClean="0"/>
              <a:t>Spent a few years in </a:t>
            </a:r>
            <a:r>
              <a:rPr lang="en-US" b="1" dirty="0" smtClean="0"/>
              <a:t>England</a:t>
            </a:r>
          </a:p>
          <a:p>
            <a:r>
              <a:rPr lang="en-US" dirty="0" smtClean="0"/>
              <a:t>Met Edward Thomas, an English poet who inspired Frost</a:t>
            </a:r>
          </a:p>
          <a:p>
            <a:r>
              <a:rPr lang="en-US" dirty="0" smtClean="0"/>
              <a:t>Became famous in England and America</a:t>
            </a:r>
          </a:p>
          <a:p>
            <a:r>
              <a:rPr lang="en-US" dirty="0" smtClean="0"/>
              <a:t>Came back to the U.S and lived in MA and VT</a:t>
            </a:r>
          </a:p>
          <a:p>
            <a:r>
              <a:rPr lang="en-US" dirty="0" smtClean="0"/>
              <a:t>Spend time as a teacher and a poet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r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35" y="2267734"/>
            <a:ext cx="2309076" cy="396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Literary Period:</a:t>
            </a:r>
            <a:br>
              <a:rPr lang="en-US" dirty="0" smtClean="0"/>
            </a:br>
            <a:r>
              <a:rPr lang="en-US" b="1" dirty="0" smtClean="0"/>
              <a:t>Romanticism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Lasted from </a:t>
            </a:r>
            <a:r>
              <a:rPr lang="en-US" dirty="0" smtClean="0"/>
              <a:t>1800 to 1860</a:t>
            </a:r>
          </a:p>
          <a:p>
            <a:r>
              <a:rPr lang="en-US" dirty="0" smtClean="0"/>
              <a:t>Originated from New England areas such as Boston and Philadelphia</a:t>
            </a:r>
          </a:p>
          <a:p>
            <a:r>
              <a:rPr lang="en-US" dirty="0" smtClean="0"/>
              <a:t>Values </a:t>
            </a:r>
            <a:r>
              <a:rPr lang="en-US" b="1" dirty="0" smtClean="0"/>
              <a:t>intuition, imagination, inspiration, innocence, and inner experience</a:t>
            </a:r>
          </a:p>
          <a:p>
            <a:r>
              <a:rPr lang="en-US" dirty="0" smtClean="0"/>
              <a:t>Other </a:t>
            </a:r>
            <a:r>
              <a:rPr lang="en-US" dirty="0" smtClean="0"/>
              <a:t>Romanticists: </a:t>
            </a:r>
            <a:r>
              <a:rPr lang="en-US" dirty="0" smtClean="0"/>
              <a:t>Ralph Waldo Emerson, Emily Dickinson, and Henry Wadsworth Longfellow</a:t>
            </a:r>
          </a:p>
          <a:p>
            <a:r>
              <a:rPr lang="en-US" dirty="0" smtClean="0"/>
              <a:t>Seeks for the </a:t>
            </a:r>
            <a:r>
              <a:rPr lang="en-US" b="1" dirty="0" smtClean="0"/>
              <a:t>beauty of nature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468"/>
            <a:ext cx="9144000" cy="1417638"/>
          </a:xfrm>
        </p:spPr>
        <p:txBody>
          <a:bodyPr/>
          <a:lstStyle/>
          <a:p>
            <a:r>
              <a:rPr lang="en-US" dirty="0" smtClean="0"/>
              <a:t>Major Work 1: </a:t>
            </a:r>
            <a:br>
              <a:rPr lang="en-US" dirty="0" smtClean="0"/>
            </a:br>
            <a:r>
              <a:rPr lang="en-US" b="1" dirty="0" smtClean="0"/>
              <a:t>“The Road Not Taken”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07" y="1889776"/>
            <a:ext cx="5219860" cy="470176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poem that is about a character who does not know where</a:t>
            </a:r>
            <a:r>
              <a:rPr lang="en-US" dirty="0" smtClean="0"/>
              <a:t> to go </a:t>
            </a:r>
            <a:r>
              <a:rPr lang="en-US" dirty="0" smtClean="0"/>
              <a:t>between two </a:t>
            </a:r>
            <a:r>
              <a:rPr lang="en-US" dirty="0" smtClean="0"/>
              <a:t>roads.</a:t>
            </a:r>
          </a:p>
          <a:p>
            <a:r>
              <a:rPr lang="en-US" dirty="0" smtClean="0"/>
              <a:t>The Roads symbolizes</a:t>
            </a:r>
            <a:r>
              <a:rPr lang="en-US" dirty="0" smtClean="0"/>
              <a:t> </a:t>
            </a:r>
            <a:r>
              <a:rPr lang="en-US" b="1" dirty="0" smtClean="0"/>
              <a:t>choices in one's life</a:t>
            </a:r>
          </a:p>
          <a:p>
            <a:r>
              <a:rPr lang="en-US" dirty="0" smtClean="0"/>
              <a:t>This poem </a:t>
            </a:r>
            <a:r>
              <a:rPr lang="en-US" dirty="0" smtClean="0"/>
              <a:t>reflects</a:t>
            </a:r>
            <a:r>
              <a:rPr lang="en-US" dirty="0" smtClean="0"/>
              <a:t>…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Individualism</a:t>
            </a:r>
            <a:r>
              <a:rPr lang="en-US" dirty="0" smtClean="0"/>
              <a:t> – </a:t>
            </a:r>
            <a:r>
              <a:rPr lang="en-US" dirty="0" smtClean="0"/>
              <a:t>continuously ponders his </a:t>
            </a:r>
            <a:r>
              <a:rPr lang="en-US" dirty="0" smtClean="0"/>
              <a:t>decision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I</a:t>
            </a:r>
            <a:r>
              <a:rPr lang="en-US" b="1" dirty="0" smtClean="0"/>
              <a:t>nner experience </a:t>
            </a:r>
            <a:r>
              <a:rPr lang="en-US" dirty="0" smtClean="0"/>
              <a:t>– </a:t>
            </a:r>
            <a:r>
              <a:rPr lang="en-US" dirty="0" smtClean="0"/>
              <a:t>go through a</a:t>
            </a:r>
            <a:r>
              <a:rPr lang="en-US" dirty="0" smtClean="0"/>
              <a:t> </a:t>
            </a:r>
            <a:r>
              <a:rPr lang="en-US" dirty="0" smtClean="0"/>
              <a:t>conflict in choosing between two roads</a:t>
            </a:r>
            <a:endParaRPr lang="en-US" dirty="0"/>
          </a:p>
        </p:txBody>
      </p:sp>
      <p:pic>
        <p:nvPicPr>
          <p:cNvPr id="4" name="Picture 3" descr="yellow_wo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611" y="2070846"/>
            <a:ext cx="3603794" cy="3462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468"/>
            <a:ext cx="9144000" cy="1417638"/>
          </a:xfrm>
        </p:spPr>
        <p:txBody>
          <a:bodyPr/>
          <a:lstStyle/>
          <a:p>
            <a:r>
              <a:rPr lang="en-US" dirty="0" smtClean="0"/>
              <a:t>Major Work 2: </a:t>
            </a:r>
            <a:br>
              <a:rPr lang="en-US" dirty="0" smtClean="0"/>
            </a:br>
            <a:r>
              <a:rPr lang="en-US" b="1" dirty="0" smtClean="0"/>
              <a:t>“Mending Wall”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904" y="1790042"/>
            <a:ext cx="4390192" cy="46357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Two main characters are appeared: </a:t>
            </a:r>
            <a:r>
              <a:rPr lang="en-US" b="1" dirty="0" smtClean="0"/>
              <a:t>the narrator and his neighbor.</a:t>
            </a:r>
            <a:r>
              <a:rPr lang="en-US" dirty="0" smtClean="0"/>
              <a:t> The narrator wants to break the wall that was built a long times ago but his neighbor believes that his wall would help to keep a good relationship</a:t>
            </a:r>
          </a:p>
          <a:p>
            <a:r>
              <a:rPr lang="en-US" b="1" dirty="0" smtClean="0"/>
              <a:t>Extended metaphor </a:t>
            </a:r>
            <a:r>
              <a:rPr lang="en-US" dirty="0" smtClean="0"/>
              <a:t>is utilized</a:t>
            </a:r>
          </a:p>
          <a:p>
            <a:r>
              <a:rPr lang="en-US" dirty="0" smtClean="0"/>
              <a:t>Contains elements of romantic values: </a:t>
            </a:r>
            <a:r>
              <a:rPr lang="en-US" b="1" dirty="0" smtClean="0"/>
              <a:t>imagination and maintaining the nature</a:t>
            </a:r>
            <a:endParaRPr lang="en-US" b="1" dirty="0"/>
          </a:p>
        </p:txBody>
      </p:sp>
      <p:pic>
        <p:nvPicPr>
          <p:cNvPr id="4" name="Picture 3" descr="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48" y="2466469"/>
            <a:ext cx="4318656" cy="346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</a:t>
            </a:r>
            <a:r>
              <a:rPr lang="en-US" b="1" dirty="0" smtClean="0"/>
              <a:t>Thesis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605" y="2071192"/>
            <a:ext cx="5063033" cy="334112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Frost was </a:t>
            </a:r>
            <a:r>
              <a:rPr lang="en-US" dirty="0" smtClean="0"/>
              <a:t>a…</a:t>
            </a:r>
          </a:p>
          <a:p>
            <a:r>
              <a:rPr lang="en-US" b="1" dirty="0" smtClean="0"/>
              <a:t>Romanticist </a:t>
            </a:r>
            <a:r>
              <a:rPr lang="en-US" dirty="0" smtClean="0"/>
              <a:t>who</a:t>
            </a:r>
            <a:r>
              <a:rPr lang="en-US" dirty="0" smtClean="0"/>
              <a:t> loved nature</a:t>
            </a:r>
          </a:p>
          <a:p>
            <a:r>
              <a:rPr lang="en-US" b="1" dirty="0" smtClean="0"/>
              <a:t>Stylist </a:t>
            </a:r>
            <a:r>
              <a:rPr lang="en-US" dirty="0" smtClean="0"/>
              <a:t>who</a:t>
            </a:r>
            <a:r>
              <a:rPr lang="en-US" dirty="0" smtClean="0"/>
              <a:t> clearly showed complex </a:t>
            </a:r>
            <a:r>
              <a:rPr lang="en-US" dirty="0" smtClean="0"/>
              <a:t>ideas</a:t>
            </a:r>
            <a:r>
              <a:rPr lang="en-US" dirty="0" smtClean="0"/>
              <a:t> and utilized many literary techniques</a:t>
            </a:r>
          </a:p>
          <a:p>
            <a:r>
              <a:rPr lang="en-US" b="1" dirty="0" smtClean="0"/>
              <a:t>Symbolist </a:t>
            </a:r>
            <a:r>
              <a:rPr lang="en-US" dirty="0" smtClean="0"/>
              <a:t>who used symbolizations </a:t>
            </a:r>
            <a:r>
              <a:rPr lang="en-US" dirty="0" smtClean="0"/>
              <a:t>and </a:t>
            </a:r>
            <a:r>
              <a:rPr lang="en-US" dirty="0" smtClean="0"/>
              <a:t>interpreted </a:t>
            </a:r>
            <a:r>
              <a:rPr lang="en-US" dirty="0" smtClean="0"/>
              <a:t>deeper </a:t>
            </a:r>
            <a:r>
              <a:rPr lang="en-US" dirty="0" smtClean="0"/>
              <a:t>meaning</a:t>
            </a:r>
          </a:p>
          <a:p>
            <a:endParaRPr lang="en-US" dirty="0"/>
          </a:p>
        </p:txBody>
      </p:sp>
      <p:pic>
        <p:nvPicPr>
          <p:cNvPr id="4" name="Picture 3" descr="51YYMJ7WH6L._SL500_AA240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239" y="2070846"/>
            <a:ext cx="3364932" cy="4384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004" y="5487909"/>
            <a:ext cx="5509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Two Major Works are: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“The Road Not Taken” and “Mending Wall”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Brown, Dan. "Frost's 'Road' &amp; 'Woods' </a:t>
            </a:r>
            <a:r>
              <a:rPr lang="en-US" dirty="0" err="1" smtClean="0"/>
              <a:t>Redux</a:t>
            </a:r>
            <a:r>
              <a:rPr lang="en-US" dirty="0" smtClean="0"/>
              <a:t>." April 2007. </a:t>
            </a:r>
            <a:r>
              <a:rPr lang="en-US" i="1" dirty="0" err="1" smtClean="0"/>
              <a:t>Questia</a:t>
            </a:r>
            <a:r>
              <a:rPr lang="en-US" i="1" dirty="0" smtClean="0"/>
              <a:t> Online Library</a:t>
            </a:r>
            <a:r>
              <a:rPr lang="en-US" dirty="0" smtClean="0"/>
              <a:t>. 30 Jan. 2010. </a:t>
            </a:r>
            <a:r>
              <a:rPr lang="en-US" i="1" dirty="0" smtClean="0"/>
              <a:t>http://</a:t>
            </a:r>
            <a:r>
              <a:rPr lang="en-US" i="1" dirty="0" err="1" smtClean="0"/>
              <a:t>www.questiaschool.com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Hart, Linda. "The English Years of Robert Frost." 2008. </a:t>
            </a:r>
            <a:r>
              <a:rPr lang="en-US" i="1" dirty="0" err="1" smtClean="0"/>
              <a:t>Questia</a:t>
            </a:r>
            <a:r>
              <a:rPr lang="en-US" i="1" dirty="0" smtClean="0"/>
              <a:t> Online Library</a:t>
            </a:r>
            <a:r>
              <a:rPr lang="en-US" dirty="0" smtClean="0"/>
              <a:t>. 30 Jan. 2010. </a:t>
            </a:r>
            <a:r>
              <a:rPr lang="en-US" i="1" dirty="0" smtClean="0"/>
              <a:t>http://</a:t>
            </a:r>
            <a:r>
              <a:rPr lang="en-US" i="1" dirty="0" err="1" smtClean="0"/>
              <a:t>www.questiaschool.com</a:t>
            </a:r>
            <a:endParaRPr lang="en-US" dirty="0" smtClean="0"/>
          </a:p>
          <a:p>
            <a:r>
              <a:rPr lang="en-US" dirty="0" smtClean="0"/>
              <a:t>Jacob, Jennifer. “American Romanticism.” 2009. Microsoft PowerPoint file. </a:t>
            </a:r>
          </a:p>
          <a:p>
            <a:r>
              <a:rPr lang="en-US" dirty="0" err="1" smtClean="0"/>
              <a:t>Liebman</a:t>
            </a:r>
            <a:r>
              <a:rPr lang="en-US" dirty="0" smtClean="0"/>
              <a:t>, Sheldon W. "Robert Frost, Romantic." 1996. </a:t>
            </a:r>
            <a:r>
              <a:rPr lang="en-US" i="1" dirty="0" err="1" smtClean="0"/>
              <a:t>Questia</a:t>
            </a:r>
            <a:r>
              <a:rPr lang="en-US" i="1" dirty="0" smtClean="0"/>
              <a:t> Online Library</a:t>
            </a:r>
            <a:r>
              <a:rPr lang="en-US" dirty="0" smtClean="0"/>
              <a:t>. 30 Jan. 2010. </a:t>
            </a:r>
            <a:r>
              <a:rPr lang="en-US" i="1" dirty="0" smtClean="0"/>
              <a:t>http://</a:t>
            </a:r>
            <a:r>
              <a:rPr lang="en-US" i="1" dirty="0" err="1" smtClean="0"/>
              <a:t>www.questiaschool.com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Perrin, Noel. </a:t>
            </a:r>
            <a:r>
              <a:rPr lang="en-US" i="1" dirty="0" smtClean="0"/>
              <a:t>You Come Too: Favorite Poems for Readers of All Ages</a:t>
            </a:r>
            <a:r>
              <a:rPr lang="en-US" dirty="0" smtClean="0"/>
              <a:t>. New York: Henry Holt and Company, 1959.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044" y="1814186"/>
            <a:ext cx="8679051" cy="504381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Fiery, Ken. </a:t>
            </a:r>
            <a:r>
              <a:rPr lang="en-US" i="1" dirty="0" smtClean="0"/>
              <a:t>The Mending Wall. </a:t>
            </a:r>
            <a:r>
              <a:rPr lang="en-US" dirty="0" smtClean="0"/>
              <a:t>2007</a:t>
            </a:r>
            <a:r>
              <a:rPr lang="en-US" i="1" dirty="0" smtClean="0"/>
              <a:t>. </a:t>
            </a:r>
            <a:r>
              <a:rPr lang="en-US" dirty="0" smtClean="0"/>
              <a:t>Oil on linen. &lt;http://</a:t>
            </a:r>
            <a:r>
              <a:rPr lang="en-US" dirty="0" err="1" smtClean="0"/>
              <a:t>www.kenfiery.com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Gryphon</a:t>
            </a:r>
            <a:r>
              <a:rPr lang="en-US" dirty="0" smtClean="0"/>
              <a:t>. “The Road Not </a:t>
            </a:r>
            <a:r>
              <a:rPr lang="en-US" dirty="0" smtClean="0"/>
              <a:t>Taken.”</a:t>
            </a:r>
            <a:r>
              <a:rPr lang="en-US" dirty="0" smtClean="0"/>
              <a:t> 6 June </a:t>
            </a:r>
            <a:r>
              <a:rPr lang="en-US" dirty="0" smtClean="0"/>
              <a:t>2009</a:t>
            </a:r>
            <a:r>
              <a:rPr lang="en-US" i="1" dirty="0" smtClean="0"/>
              <a:t>.</a:t>
            </a:r>
            <a:r>
              <a:rPr lang="en-US" dirty="0" smtClean="0"/>
              <a:t>  Online image. </a:t>
            </a:r>
            <a:r>
              <a:rPr lang="en-US" i="1" dirty="0" smtClean="0"/>
              <a:t>Gryphon's Aerie. </a:t>
            </a:r>
            <a:r>
              <a:rPr lang="en-US" dirty="0" smtClean="0"/>
              <a:t>20 February </a:t>
            </a:r>
            <a:r>
              <a:rPr lang="en-US" dirty="0" smtClean="0"/>
              <a:t>2010. &lt;</a:t>
            </a:r>
            <a:r>
              <a:rPr lang="en-US" dirty="0" smtClean="0"/>
              <a:t>http://</a:t>
            </a:r>
            <a:r>
              <a:rPr lang="en-US" dirty="0" err="1" smtClean="0"/>
              <a:t>gryphonscry.files.wordpress.com</a:t>
            </a:r>
            <a:r>
              <a:rPr lang="en-US" dirty="0" smtClean="0"/>
              <a:t>&gt;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“</a:t>
            </a:r>
            <a:r>
              <a:rPr lang="en-US" dirty="0" smtClean="0"/>
              <a:t>How to Write Poetry and Live </a:t>
            </a:r>
            <a:r>
              <a:rPr lang="en-US" dirty="0" smtClean="0"/>
              <a:t>Poetically”</a:t>
            </a:r>
            <a:r>
              <a:rPr lang="en-US" dirty="0" smtClean="0"/>
              <a:t> 24 Sept. </a:t>
            </a:r>
            <a:r>
              <a:rPr lang="en-US" dirty="0" smtClean="0"/>
              <a:t>2008. Online image. </a:t>
            </a:r>
            <a:r>
              <a:rPr lang="en-US" i="1" dirty="0" smtClean="0"/>
              <a:t>Write Light</a:t>
            </a:r>
            <a:r>
              <a:rPr lang="en-US" dirty="0" smtClean="0"/>
              <a:t>. </a:t>
            </a:r>
            <a:r>
              <a:rPr lang="en-US" dirty="0" smtClean="0"/>
              <a:t>20 February </a:t>
            </a:r>
            <a:r>
              <a:rPr lang="en-US" dirty="0" smtClean="0"/>
              <a:t>2010. &lt;http</a:t>
            </a:r>
            <a:r>
              <a:rPr lang="en-US" dirty="0" smtClean="0"/>
              <a:t>://</a:t>
            </a:r>
            <a:r>
              <a:rPr lang="en-US" dirty="0" err="1" smtClean="0"/>
              <a:t>writingqueen.files.wordpress.</a:t>
            </a:r>
            <a:r>
              <a:rPr lang="en-US" dirty="0" err="1" smtClean="0"/>
              <a:t>com</a:t>
            </a:r>
            <a:r>
              <a:rPr lang="en-US" dirty="0" smtClean="0"/>
              <a:t>&gt;.</a:t>
            </a:r>
          </a:p>
          <a:p>
            <a:r>
              <a:rPr lang="en-US" dirty="0" err="1" smtClean="0"/>
              <a:t>Teppo</a:t>
            </a:r>
            <a:r>
              <a:rPr lang="en-US" dirty="0" smtClean="0"/>
              <a:t>. “Robert Stilling </a:t>
            </a:r>
            <a:r>
              <a:rPr lang="en-US" dirty="0" smtClean="0"/>
              <a:t>and</a:t>
            </a:r>
            <a:r>
              <a:rPr lang="en-US" dirty="0" smtClean="0"/>
              <a:t> Frost.” 30 Sept. 2006. </a:t>
            </a:r>
            <a:r>
              <a:rPr lang="en-US" dirty="0" smtClean="0"/>
              <a:t>Online image</a:t>
            </a:r>
            <a:r>
              <a:rPr lang="en-US" i="1" dirty="0" smtClean="0"/>
              <a:t>.</a:t>
            </a:r>
            <a:r>
              <a:rPr lang="en-US" i="1" dirty="0" smtClean="0"/>
              <a:t> </a:t>
            </a:r>
            <a:r>
              <a:rPr lang="en-US" i="1" dirty="0" err="1" smtClean="0"/>
              <a:t>O</a:t>
            </a:r>
            <a:r>
              <a:rPr lang="en-US" i="1" dirty="0" err="1" smtClean="0"/>
              <a:t>rgtheory</a:t>
            </a:r>
            <a:r>
              <a:rPr lang="en-US" i="1" dirty="0" err="1" smtClean="0"/>
              <a:t>.</a:t>
            </a:r>
            <a:r>
              <a:rPr lang="en-US" i="1" dirty="0" err="1" smtClean="0"/>
              <a:t>net</a:t>
            </a:r>
            <a:r>
              <a:rPr lang="en-US" dirty="0" smtClean="0"/>
              <a:t>. 20 </a:t>
            </a:r>
            <a:r>
              <a:rPr lang="en-US" dirty="0" smtClean="0"/>
              <a:t>February 2010. </a:t>
            </a:r>
            <a:r>
              <a:rPr lang="en-US" dirty="0" smtClean="0"/>
              <a:t>&lt;http</a:t>
            </a:r>
            <a:r>
              <a:rPr lang="en-US" dirty="0" smtClean="0"/>
              <a:t>://</a:t>
            </a:r>
            <a:r>
              <a:rPr lang="en-US" dirty="0" err="1" smtClean="0"/>
              <a:t>orgtheory.files.wordpress.</a:t>
            </a:r>
            <a:r>
              <a:rPr lang="en-US" dirty="0" err="1" smtClean="0"/>
              <a:t>com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http://ecx.images-amazon.com/images/I/51YYMJ7WH6L._SL500_AA240_.jpg&amp;imgrefurl=http://www.amazon.com/Notebooks-Robert-Frost/dp/0674023110&amp;usg=__VaOAYuEj2MEG5gumcesd2BhKnzI=&amp;</a:t>
            </a:r>
            <a:r>
              <a:rPr lang="en-US" dirty="0" err="1" smtClean="0"/>
              <a:t>h</a:t>
            </a:r>
            <a:r>
              <a:rPr lang="en-US" dirty="0" smtClean="0"/>
              <a:t>=240&amp;w=240&amp;sz=14&amp;hl=</a:t>
            </a:r>
            <a:r>
              <a:rPr lang="en-US" dirty="0" err="1" smtClean="0"/>
              <a:t>en&amp;start</a:t>
            </a:r>
            <a:r>
              <a:rPr lang="en-US" dirty="0" smtClean="0"/>
              <a:t>=43&amp;um=1&amp;itbs=1&amp;tbnid=st5jqyMQwkcxIM:&amp;tbnh=110&amp;tbnw=110&amp;prev=/images%3Fq%3Dromanticism%2Brobert%2Bfrost%26start%3D36%26um%3D1%26hl%3Den%26client%3Dsafari%26sa%3DN%26rls%3Den-us%26ndsp%3D18%26tbs%3Disch:1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560</TotalTime>
  <Words>733</Words>
  <Application>Microsoft Macintosh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Habitat</vt:lpstr>
      <vt:lpstr>Robert Frost</vt:lpstr>
      <vt:lpstr>Robert Frost’s Background</vt:lpstr>
      <vt:lpstr>His Literary Period: Romanticism</vt:lpstr>
      <vt:lpstr>Major Work 1:  “The Road Not Taken”</vt:lpstr>
      <vt:lpstr>Major Work 2:  “Mending Wall”</vt:lpstr>
      <vt:lpstr>Conclusion: Thesis</vt:lpstr>
      <vt:lpstr>Information Citation</vt:lpstr>
      <vt:lpstr>Image Citation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 Frost</dc:title>
  <dc:creator>Boram Lee</dc:creator>
  <cp:lastModifiedBy>Boram Lee</cp:lastModifiedBy>
  <cp:revision>20</cp:revision>
  <dcterms:created xsi:type="dcterms:W3CDTF">2010-02-22T06:19:47Z</dcterms:created>
  <dcterms:modified xsi:type="dcterms:W3CDTF">2010-02-22T14:20:48Z</dcterms:modified>
</cp:coreProperties>
</file>